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83" r:id="rId9"/>
    <p:sldId id="293" r:id="rId10"/>
    <p:sldId id="267" r:id="rId11"/>
    <p:sldId id="268" r:id="rId12"/>
    <p:sldId id="285" r:id="rId13"/>
    <p:sldId id="272" r:id="rId14"/>
    <p:sldId id="270" r:id="rId15"/>
    <p:sldId id="269" r:id="rId16"/>
    <p:sldId id="265" r:id="rId17"/>
    <p:sldId id="274" r:id="rId18"/>
    <p:sldId id="286" r:id="rId19"/>
    <p:sldId id="271" r:id="rId20"/>
    <p:sldId id="273" r:id="rId21"/>
    <p:sldId id="279" r:id="rId22"/>
    <p:sldId id="275" r:id="rId23"/>
    <p:sldId id="289" r:id="rId24"/>
    <p:sldId id="287" r:id="rId25"/>
    <p:sldId id="290" r:id="rId26"/>
    <p:sldId id="277" r:id="rId27"/>
    <p:sldId id="276" r:id="rId28"/>
    <p:sldId id="278" r:id="rId29"/>
    <p:sldId id="282" r:id="rId30"/>
    <p:sldId id="280" r:id="rId31"/>
    <p:sldId id="281" r:id="rId32"/>
    <p:sldId id="263" r:id="rId33"/>
    <p:sldId id="288" r:id="rId34"/>
    <p:sldId id="291" r:id="rId35"/>
    <p:sldId id="292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0A8CD-3743-4CB6-84DE-F82474BA829E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C3A2A-D312-44E1-8E5D-6A68B0682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D3A78-92A0-4079-8035-E083F5E51D3F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712C6-EB49-4C9F-8B7E-8313516DA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292D-9E68-44CD-ABC8-C8C71CD8B283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D186-C10E-4911-BB6B-86C9AEFCD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BEB15-92B9-42CA-8EE7-12413027DA99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F08A-7A73-4A66-B7B7-729B7E482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C9140-778E-43E4-8095-BBF460A92A6B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C4322-E2BF-4F87-AADD-CACAEA6C6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73E99-6564-4E6D-86BA-B91F9E926137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E5856-9E54-4947-B56F-E90DC1CFD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E398D-C1A2-4B0B-86FD-E5B1DF32E909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D0BB-E93A-47D2-AFE2-DDB372A8A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7EAE1-83D4-421A-AD26-11848F31F6A6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CC8B4-8122-4529-AB84-45A209161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1444-876B-4144-B0C6-43A9F7ADFED5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C6C84-A1C8-4CAF-9FDB-6520CFCD7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BDF68-56A6-4115-89FF-F3D66E34C8AE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1F46E-D9B2-458A-8506-3479F483C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44FEE-5FFB-4138-976E-DEC2980705AB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19B49-7B26-465C-983A-CBC9453FF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F56F9E-DBAF-427C-9AF1-0D817838561F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58457A-722F-4AAB-B0EC-252AB1E10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7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7" Type="http://schemas.openxmlformats.org/officeDocument/2006/relationships/image" Target="../media/image122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7" Type="http://schemas.openxmlformats.org/officeDocument/2006/relationships/image" Target="../media/image131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3" Type="http://schemas.openxmlformats.org/officeDocument/2006/relationships/image" Target="http://ia100.mycdn.me/getImage?photoId=282479054627&amp;photoType=0" TargetMode="External"/><Relationship Id="rId7" Type="http://schemas.openxmlformats.org/officeDocument/2006/relationships/image" Target="http://ia100.mycdn.me/getImage?photoId=282479054883&amp;photoType=0" TargetMode="External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7.jpeg"/><Relationship Id="rId5" Type="http://schemas.openxmlformats.org/officeDocument/2006/relationships/image" Target="http://dg53.mycdn.me/getImage?photoId=564625952298&amp;photoType=3" TargetMode="External"/><Relationship Id="rId4" Type="http://schemas.openxmlformats.org/officeDocument/2006/relationships/image" Target="../media/image136.jpeg"/><Relationship Id="rId9" Type="http://schemas.openxmlformats.org/officeDocument/2006/relationships/image" Target="http://ia100.mycdn.me/getImage?photoId=479724447538&amp;photoType=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История Усть-Илимска в значках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3" y="1616075"/>
            <a:ext cx="7610475" cy="4494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3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30" cy="1143000"/>
          </a:xfrm>
        </p:spPr>
        <p:txBody>
          <a:bodyPr/>
          <a:lstStyle/>
          <a:p>
            <a:r>
              <a:rPr lang="ru-RU" b="1" dirty="0" smtClean="0"/>
              <a:t>Рекламные значки Усть-Илимска</a:t>
            </a:r>
          </a:p>
        </p:txBody>
      </p:sp>
      <p:pic>
        <p:nvPicPr>
          <p:cNvPr id="22530" name="Рисунок 4" descr="з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428750"/>
            <a:ext cx="3429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7" descr="НОВ З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00188"/>
            <a:ext cx="3143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14" descr="C:\Documents and Settings\user\Local Settings\Temp\Rar$DI12.7359\Рисунок (5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000500"/>
            <a:ext cx="33575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9" descr="C:\Documents and Settings\user\Local Settings\Temp\Rar$DI12.7359\Рисунок (5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071938"/>
            <a:ext cx="18573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20" descr="C:\Documents and Settings\user\Local Settings\Temp\Rar$DI12.7359\Рисунок (5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071938"/>
            <a:ext cx="32146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9" descr="C:\Documents and Settings\user\Мои документы\значки фото\IMG_17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43063"/>
            <a:ext cx="19288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001000" cy="1417638"/>
          </a:xfrm>
        </p:spPr>
        <p:txBody>
          <a:bodyPr/>
          <a:lstStyle/>
          <a:p>
            <a:r>
              <a:rPr lang="ru-RU" b="1" dirty="0" smtClean="0"/>
              <a:t>Рекламные значки Усть-Илимска</a:t>
            </a:r>
          </a:p>
        </p:txBody>
      </p:sp>
      <p:pic>
        <p:nvPicPr>
          <p:cNvPr id="23554" name="Рисунок 3" descr="Е знач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214438"/>
            <a:ext cx="2571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4" descr="15 знач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429000"/>
            <a:ext cx="26431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10" descr="C:\Documents and Settings\user\Мои документы\значки фото\IMG_17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26431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11" descr="значок герб усть-илимс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857625"/>
            <a:ext cx="23574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12" descr="ЕЩЕ з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786188"/>
            <a:ext cx="23574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13" descr="C:\Documents and Settings\user\Local Settings\Temp\Rar$DI12.7359\Рисунок (5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714875"/>
            <a:ext cx="17859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9" descr="15 лет значо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143000"/>
            <a:ext cx="1428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Рекламные значки Усть-Илимска Строительство города</a:t>
            </a:r>
            <a:endParaRPr lang="ru-RU" b="1" dirty="0"/>
          </a:p>
        </p:txBody>
      </p:sp>
      <p:pic>
        <p:nvPicPr>
          <p:cNvPr id="24578" name="Рисунок 2" descr="DSC011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000500"/>
            <a:ext cx="20716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" descr="C:\Documents and Settings\user\Local Settings\Temp\Rar$DI12.7359\Рисунок (5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214438"/>
            <a:ext cx="20716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C:\Documents and Settings\user\Local Settings\Temp\Rar$DI35.2578\Рисунок (5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214438"/>
            <a:ext cx="2143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 descr="DSC011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000500"/>
            <a:ext cx="2000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7" descr="ЗНА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143375"/>
            <a:ext cx="27860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9" descr="Опять з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285875"/>
            <a:ext cx="307181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DSC011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183063"/>
            <a:ext cx="2808288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79512" y="142875"/>
            <a:ext cx="8507288" cy="1071563"/>
          </a:xfrm>
        </p:spPr>
        <p:txBody>
          <a:bodyPr/>
          <a:lstStyle/>
          <a:p>
            <a:r>
              <a:rPr lang="ru-RU" b="1" dirty="0" smtClean="0"/>
              <a:t> Рекламные значки Усть-Илимска</a:t>
            </a:r>
          </a:p>
        </p:txBody>
      </p:sp>
      <p:pic>
        <p:nvPicPr>
          <p:cNvPr id="25602" name="Рисунок 2" descr="C:\Documents and Settings\user\Local Settings\Temp\Rar$DI61.734\Рисунок (5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28750"/>
            <a:ext cx="2214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 descr="C:\Documents and Settings\user\Local Settings\Temp\Rar$DI61.734\Рисунок (5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3573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 descr="C:\Documents and Settings\user\Local Settings\Temp\Rar$DI61.734\Рисунок (5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071938"/>
            <a:ext cx="21431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5" descr="C:\Documents and Settings\user\Local Settings\Temp\Rar$DI61.734\Рисунок (58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57313"/>
            <a:ext cx="22145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8" descr="C:\Documents and Settings\user\Local Settings\Temp\Rar$DI61.734\Рисунок (58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071938"/>
            <a:ext cx="2286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9" descr="C:\Documents and Settings\user\Local Settings\Temp\Rar$DI61.734\Рисунок (58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000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290"/>
            <a:ext cx="8229600" cy="100014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Корпоративные значки</a:t>
            </a:r>
            <a:br>
              <a:rPr lang="ru-RU" b="1" dirty="0" smtClean="0"/>
            </a:br>
            <a:r>
              <a:rPr lang="ru-RU" b="1" dirty="0" smtClean="0"/>
              <a:t> ЛПК</a:t>
            </a:r>
            <a:endParaRPr lang="ru-RU" b="1" dirty="0"/>
          </a:p>
        </p:txBody>
      </p:sp>
      <p:pic>
        <p:nvPicPr>
          <p:cNvPr id="26626" name="Рисунок 2" descr="DSC011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14438"/>
            <a:ext cx="221456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4" descr="DSC011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572000"/>
            <a:ext cx="35004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7" descr="C:\Documents and Settings\user\Local Settings\Temp\Rar$DI35.2578\Рисунок (5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214438"/>
            <a:ext cx="221456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9" descr="C:\Documents and Settings\user\Local Settings\Temp\Rar$DI35.2578\Рисунок (5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000500"/>
            <a:ext cx="2000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11" descr="C:\Documents and Settings\user\Мои документы\значки фото\IMG_17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571625"/>
            <a:ext cx="3143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10" descr="C:\Documents and Settings\user\Local Settings\Temp\Rar$DI23.7968\Рисунок (5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214813"/>
            <a:ext cx="29289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8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Корпоративные значки</a:t>
            </a:r>
            <a:br>
              <a:rPr lang="ru-RU" b="1" dirty="0" smtClean="0"/>
            </a:br>
            <a:r>
              <a:rPr lang="ru-RU" b="1" dirty="0" smtClean="0"/>
              <a:t> ЛПК</a:t>
            </a:r>
            <a:endParaRPr lang="ru-RU" b="1" dirty="0"/>
          </a:p>
        </p:txBody>
      </p:sp>
      <p:pic>
        <p:nvPicPr>
          <p:cNvPr id="27650" name="Рисунок 4" descr="лпк знач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286375"/>
            <a:ext cx="3571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6" descr="DSC011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00500"/>
            <a:ext cx="2714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8" descr="C:\Documents and Settings\user\Local Settings\Temp\Rar$DI23.7968\Рисунок (5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143250"/>
            <a:ext cx="30718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10" descr="C:\Documents and Settings\user\Local Settings\Temp\Rar$DI23.7968\Рисунок (5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500188"/>
            <a:ext cx="15716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12" descr="C:\Documents and Settings\user\Мои документы\значки фото\IMG_17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000500"/>
            <a:ext cx="28575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13" descr="C:\Documents and Settings\user\Мои документы\значки фото\IMG_17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85875"/>
            <a:ext cx="28575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4" descr="C:\Documents and Settings\user\Local Settings\Temp\Rar$DI23.7968\Рисунок (54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285875"/>
            <a:ext cx="27860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Корпоративные значки</a:t>
            </a:r>
            <a:br>
              <a:rPr lang="ru-RU" b="1" dirty="0" smtClean="0"/>
            </a:br>
            <a:r>
              <a:rPr lang="ru-RU" b="1" dirty="0" smtClean="0"/>
              <a:t> ГЭС</a:t>
            </a:r>
            <a:endParaRPr lang="ru-RU" b="1" dirty="0"/>
          </a:p>
        </p:txBody>
      </p:sp>
      <p:pic>
        <p:nvPicPr>
          <p:cNvPr id="28674" name="Рисунок 9" descr="DSC011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285875"/>
            <a:ext cx="30718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10" descr="DSC011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29289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12" descr="ЗН ГЭ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786188"/>
            <a:ext cx="3000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15" descr="C:\Documents and Settings\user\Local Settings\Temp\Rar$DI35.2578\Рисунок (5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30718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16" descr="C:\Documents and Settings\user\Local Settings\Temp\Rar$DI35.2578\Рисунок (5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857625"/>
            <a:ext cx="29289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25" descr="DSC011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85938"/>
            <a:ext cx="28575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115699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Корпоративные </a:t>
            </a:r>
            <a:r>
              <a:rPr lang="ru-RU" b="1" dirty="0"/>
              <a:t>значки</a:t>
            </a:r>
            <a:br>
              <a:rPr lang="ru-RU" b="1" dirty="0"/>
            </a:br>
            <a:r>
              <a:rPr lang="ru-RU" b="1" dirty="0" smtClean="0"/>
              <a:t>ГЭС</a:t>
            </a:r>
            <a:endParaRPr lang="ru-RU" b="1" dirty="0"/>
          </a:p>
        </p:txBody>
      </p:sp>
      <p:pic>
        <p:nvPicPr>
          <p:cNvPr id="29698" name="Рисунок 2" descr="C:\Documents and Settings\user\Local Settings\Temp\Rar$DI35.2578\Рисунок (5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85926"/>
            <a:ext cx="5072099" cy="402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5357813" y="1857375"/>
            <a:ext cx="32861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Косынка алая горящего заката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Вершины синих сопок обняла,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Под воду Ангары ушли Лосята,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Исчезли здесь когда- то острова.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Они стояли - витязи на страже,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И вынесли здесь много непогод,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Под натиском воды отважно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Атлантами держали неба свод.</a:t>
            </a: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     	      Татьяна Морозова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71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Корпоративные значки</a:t>
            </a:r>
            <a:br>
              <a:rPr lang="ru-RU" b="1" dirty="0" smtClean="0"/>
            </a:br>
            <a:r>
              <a:rPr lang="ru-RU" b="1" dirty="0" smtClean="0"/>
              <a:t> ГЭС</a:t>
            </a:r>
            <a:endParaRPr lang="ru-RU" b="1" dirty="0"/>
          </a:p>
        </p:txBody>
      </p:sp>
      <p:pic>
        <p:nvPicPr>
          <p:cNvPr id="30722" name="Рисунок 2" descr="DSC011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00188"/>
            <a:ext cx="33575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3" descr="значок гэ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00500"/>
            <a:ext cx="2571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4" descr="ЕЩ з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000504"/>
            <a:ext cx="25003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7" descr="C:\Documents and Settings\user\Мои документы\значки фото\IMG_17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500188"/>
            <a:ext cx="25717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8" descr="C:\Documents and Settings\user\Local Settings\Temp\Rar$DI35.2578\Рисунок (5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500188"/>
            <a:ext cx="1714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10" descr="C:\Documents and Settings\user\Local Settings\Temp\Rar$DI12.7359\Рисунок (5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143375"/>
            <a:ext cx="32861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71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Корпоративные значки</a:t>
            </a:r>
            <a:br>
              <a:rPr lang="ru-RU" b="1" dirty="0" smtClean="0"/>
            </a:br>
            <a:r>
              <a:rPr lang="ru-RU" b="1" dirty="0" smtClean="0"/>
              <a:t> ТЭЦ</a:t>
            </a:r>
            <a:endParaRPr lang="ru-RU" b="1" dirty="0"/>
          </a:p>
        </p:txBody>
      </p:sp>
      <p:pic>
        <p:nvPicPr>
          <p:cNvPr id="31746" name="Рисунок 2" descr="C:\Documents and Settings\user\Local Settings\Temp\Rar$DI35.2578\Рисунок (5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143000"/>
            <a:ext cx="36433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3" descr="C:\Documents and Settings\user\Local Settings\Temp\Rar$DI35.2578\Рисунок (5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000500"/>
            <a:ext cx="1571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5" descr="DSC011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143000"/>
            <a:ext cx="3571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6" descr="DSC011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929063"/>
            <a:ext cx="33575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7" descr="DSC0115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857625"/>
            <a:ext cx="3571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3"/>
            <a:ext cx="7772400" cy="5000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Автор проекта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9" y="5695950"/>
            <a:ext cx="4714875" cy="1045418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1"/>
                </a:solidFill>
                <a:cs typeface="Times New Roman" pitchFamily="18" charset="0"/>
              </a:rPr>
              <a:t>Кольцова Екатерина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,</a:t>
            </a:r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г. </a:t>
            </a:r>
            <a:r>
              <a:rPr lang="en-US" sz="2600" dirty="0" err="1" smtClean="0">
                <a:solidFill>
                  <a:schemeClr val="tx1"/>
                </a:solidFill>
                <a:cs typeface="Times New Roman" pitchFamily="18" charset="0"/>
              </a:rPr>
              <a:t>Усть</a:t>
            </a:r>
            <a:r>
              <a:rPr lang="en-US" sz="2600" dirty="0" smtClean="0">
                <a:solidFill>
                  <a:schemeClr val="tx1"/>
                </a:solidFill>
                <a:cs typeface="Times New Roman" pitchFamily="18" charset="0"/>
              </a:rPr>
              <a:t>-</a:t>
            </a:r>
            <a:r>
              <a:rPr lang="ru-RU" sz="2600" dirty="0">
                <a:solidFill>
                  <a:schemeClr val="tx1"/>
                </a:solidFill>
                <a:cs typeface="Times New Roman" pitchFamily="18" charset="0"/>
              </a:rPr>
              <a:t>И</a:t>
            </a:r>
            <a:r>
              <a:rPr lang="en-US" sz="2600" dirty="0" err="1" smtClean="0">
                <a:solidFill>
                  <a:schemeClr val="tx1"/>
                </a:solidFill>
                <a:cs typeface="Times New Roman" pitchFamily="18" charset="0"/>
              </a:rPr>
              <a:t>лимск</a:t>
            </a:r>
            <a:r>
              <a:rPr lang="ru-RU" sz="2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  <a:cs typeface="Times New Roman" pitchFamily="18" charset="0"/>
              </a:rPr>
              <a:t>М</a:t>
            </a:r>
            <a:r>
              <a:rPr lang="ru-RU" sz="2600" dirty="0">
                <a:solidFill>
                  <a:schemeClr val="tx1"/>
                </a:solidFill>
                <a:cs typeface="Times New Roman" pitchFamily="18" charset="0"/>
              </a:rPr>
              <a:t>Б</a:t>
            </a:r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ОУ </a:t>
            </a:r>
            <a:r>
              <a:rPr lang="en-US" sz="2600" dirty="0" smtClean="0">
                <a:solidFill>
                  <a:schemeClr val="tx1"/>
                </a:solidFill>
                <a:cs typeface="Times New Roman" pitchFamily="18" charset="0"/>
              </a:rPr>
              <a:t>«С</a:t>
            </a:r>
            <a:r>
              <a:rPr lang="ru-RU" sz="2600" dirty="0" smtClean="0">
                <a:solidFill>
                  <a:schemeClr val="tx1"/>
                </a:solidFill>
                <a:cs typeface="Times New Roman" pitchFamily="18" charset="0"/>
              </a:rPr>
              <a:t>ОШ» </a:t>
            </a:r>
            <a:r>
              <a:rPr lang="en-US" sz="2600" dirty="0" smtClean="0">
                <a:solidFill>
                  <a:schemeClr val="tx1"/>
                </a:solidFill>
                <a:cs typeface="Times New Roman" pitchFamily="18" charset="0"/>
              </a:rPr>
              <a:t>№</a:t>
            </a:r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7</a:t>
            </a:r>
            <a:r>
              <a:rPr lang="ru-RU" sz="2600" dirty="0">
                <a:solidFill>
                  <a:schemeClr val="tx1"/>
                </a:solidFill>
                <a:cs typeface="Times New Roman" pitchFamily="18" charset="0"/>
              </a:rPr>
              <a:t>», </a:t>
            </a:r>
            <a:r>
              <a:rPr lang="ru-RU" sz="2600" dirty="0" smtClean="0">
                <a:solidFill>
                  <a:schemeClr val="tx1"/>
                </a:solidFill>
                <a:cs typeface="Times New Roman" pitchFamily="18" charset="0"/>
              </a:rPr>
              <a:t>8Б</a:t>
            </a:r>
            <a:r>
              <a:rPr lang="en-US" sz="2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cs typeface="Times New Roman" pitchFamily="18" charset="0"/>
              </a:rPr>
              <a:t>класс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85813"/>
            <a:ext cx="3286125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5292080" y="785813"/>
            <a:ext cx="3359845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ru-RU" b="1" dirty="0">
                <a:solidFill>
                  <a:srgbClr val="000000"/>
                </a:solidFill>
                <a:latin typeface="+mn-lt"/>
              </a:rPr>
              <a:t>Старые значки</a:t>
            </a:r>
            <a:endParaRPr lang="ru-RU" dirty="0">
              <a:latin typeface="+mn-lt"/>
            </a:endParaRPr>
          </a:p>
          <a:p>
            <a:pPr eaLnBrk="0" hangingPunct="0"/>
            <a:r>
              <a:rPr lang="ru-RU" sz="1600" dirty="0">
                <a:solidFill>
                  <a:srgbClr val="000000"/>
                </a:solidFill>
                <a:latin typeface="+mn-lt"/>
              </a:rPr>
              <a:t>О, довоенные значки,</a:t>
            </a:r>
            <a:br>
              <a:rPr lang="ru-RU" sz="1600" dirty="0">
                <a:solidFill>
                  <a:srgbClr val="000000"/>
                </a:solidFill>
                <a:latin typeface="+mn-lt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</a:rPr>
              <a:t>В металлы вплавленное лето.</a:t>
            </a:r>
            <a:br>
              <a:rPr lang="ru-RU" sz="1600" dirty="0">
                <a:solidFill>
                  <a:srgbClr val="000000"/>
                </a:solidFill>
                <a:latin typeface="+mn-lt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</a:rPr>
              <a:t>Потертые, как пятачки,</a:t>
            </a:r>
            <a:br>
              <a:rPr lang="ru-RU" sz="1600" dirty="0">
                <a:solidFill>
                  <a:srgbClr val="000000"/>
                </a:solidFill>
                <a:latin typeface="+mn-lt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</a:rPr>
              <a:t>Посланцы первых пятилеток.</a:t>
            </a:r>
            <a:br>
              <a:rPr lang="ru-RU" sz="1600" dirty="0">
                <a:solidFill>
                  <a:srgbClr val="000000"/>
                </a:solidFill>
                <a:latin typeface="+mn-lt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</a:rPr>
              <a:t>Густую в лучиках эмаль</a:t>
            </a:r>
            <a:br>
              <a:rPr lang="ru-RU" sz="1600" dirty="0">
                <a:solidFill>
                  <a:srgbClr val="000000"/>
                </a:solidFill>
                <a:latin typeface="+mn-lt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</a:rPr>
              <a:t>Покрыли трещинами годы.</a:t>
            </a:r>
            <a:br>
              <a:rPr lang="ru-RU" sz="1600" dirty="0">
                <a:solidFill>
                  <a:srgbClr val="000000"/>
                </a:solidFill>
                <a:latin typeface="+mn-lt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</a:rPr>
              <a:t>Здесь рядом с пашней светит сталь,</a:t>
            </a:r>
            <a:br>
              <a:rPr lang="ru-RU" sz="1600" dirty="0">
                <a:solidFill>
                  <a:srgbClr val="000000"/>
                </a:solidFill>
                <a:latin typeface="+mn-lt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</a:rPr>
              <a:t>Знамена, фабрики, заводы.</a:t>
            </a:r>
            <a:br>
              <a:rPr lang="ru-RU" sz="1600" dirty="0">
                <a:solidFill>
                  <a:srgbClr val="000000"/>
                </a:solidFill>
                <a:latin typeface="+mn-lt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</a:rPr>
              <a:t>В них наша первая руда,</a:t>
            </a:r>
            <a:br>
              <a:rPr lang="ru-RU" sz="1600" dirty="0">
                <a:solidFill>
                  <a:srgbClr val="000000"/>
                </a:solidFill>
                <a:latin typeface="+mn-lt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</a:rPr>
              <a:t>Цветущий сад в пустыне голой.</a:t>
            </a:r>
            <a:br>
              <a:rPr lang="ru-RU" sz="1600" dirty="0">
                <a:solidFill>
                  <a:srgbClr val="000000"/>
                </a:solidFill>
                <a:latin typeface="+mn-lt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</a:rPr>
              <a:t>И синь челюскинского льда.</a:t>
            </a:r>
            <a:br>
              <a:rPr lang="ru-RU" sz="1600" dirty="0">
                <a:solidFill>
                  <a:srgbClr val="000000"/>
                </a:solidFill>
                <a:latin typeface="+mn-lt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</a:rPr>
              <a:t>И кровь на камнях Халхин-Гола.</a:t>
            </a:r>
            <a:br>
              <a:rPr lang="ru-RU" sz="1600" dirty="0">
                <a:solidFill>
                  <a:srgbClr val="000000"/>
                </a:solidFill>
                <a:latin typeface="+mn-lt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</a:rPr>
              <a:t>Земли горячее нутро.</a:t>
            </a:r>
            <a:br>
              <a:rPr lang="ru-RU" sz="1600" dirty="0">
                <a:solidFill>
                  <a:srgbClr val="000000"/>
                </a:solidFill>
                <a:latin typeface="+mn-lt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</a:rPr>
              <a:t>В тайге лиловые рассветы.</a:t>
            </a:r>
            <a:br>
              <a:rPr lang="ru-RU" sz="1600" dirty="0">
                <a:solidFill>
                  <a:srgbClr val="000000"/>
                </a:solidFill>
                <a:latin typeface="+mn-lt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</a:rPr>
              <a:t>Туннели первые метро.</a:t>
            </a:r>
            <a:br>
              <a:rPr lang="ru-RU" sz="1600" dirty="0">
                <a:solidFill>
                  <a:srgbClr val="000000"/>
                </a:solidFill>
                <a:latin typeface="+mn-lt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</a:rPr>
              <a:t>И трасса первая ракеты...</a:t>
            </a:r>
            <a:br>
              <a:rPr lang="ru-RU" sz="1600" dirty="0">
                <a:solidFill>
                  <a:srgbClr val="000000"/>
                </a:solidFill>
                <a:latin typeface="+mn-lt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</a:rPr>
              <a:t>Не гаснет давних строек гром,</a:t>
            </a:r>
            <a:br>
              <a:rPr lang="ru-RU" sz="1600" dirty="0">
                <a:solidFill>
                  <a:srgbClr val="000000"/>
                </a:solidFill>
                <a:latin typeface="+mn-lt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</a:rPr>
              <a:t>Боев тех яростных разрывы...</a:t>
            </a:r>
            <a:br>
              <a:rPr lang="ru-RU" sz="1600" dirty="0">
                <a:solidFill>
                  <a:srgbClr val="000000"/>
                </a:solidFill>
                <a:latin typeface="+mn-lt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</a:rPr>
              <a:t>Значки не память о былом,</a:t>
            </a:r>
            <a:br>
              <a:rPr lang="ru-RU" sz="1600" dirty="0">
                <a:solidFill>
                  <a:srgbClr val="000000"/>
                </a:solidFill>
                <a:latin typeface="+mn-lt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</a:rPr>
              <a:t>А вечно новые призывы.</a:t>
            </a:r>
            <a:endParaRPr lang="ru-RU" sz="1600" dirty="0">
              <a:latin typeface="+mn-lt"/>
            </a:endParaRPr>
          </a:p>
          <a:p>
            <a:pPr algn="r" eaLnBrk="0" hangingPunct="0"/>
            <a:r>
              <a:rPr lang="ru-RU" sz="1400" dirty="0">
                <a:solidFill>
                  <a:srgbClr val="000000"/>
                </a:solidFill>
                <a:latin typeface="+mn-lt"/>
              </a:rPr>
              <a:t>	</a:t>
            </a:r>
            <a:r>
              <a:rPr lang="ru-RU" sz="1600" b="1" dirty="0">
                <a:solidFill>
                  <a:srgbClr val="000000"/>
                </a:solidFill>
                <a:latin typeface="+mn-lt"/>
              </a:rPr>
              <a:t>Борис </a:t>
            </a:r>
            <a:r>
              <a:rPr lang="ru-RU" sz="1600" b="1" dirty="0" err="1">
                <a:solidFill>
                  <a:srgbClr val="000000"/>
                </a:solidFill>
                <a:latin typeface="+mn-lt"/>
              </a:rPr>
              <a:t>Куняев</a:t>
            </a:r>
            <a:endParaRPr lang="ru-RU" sz="1600" b="1" dirty="0">
              <a:latin typeface="+mn-lt"/>
            </a:endParaRPr>
          </a:p>
          <a:p>
            <a:pPr eaLnBrk="0" hangingPunct="0"/>
            <a:r>
              <a:rPr lang="ru-RU" sz="1400" dirty="0">
                <a:solidFill>
                  <a:srgbClr val="000000"/>
                </a:solidFill>
                <a:latin typeface="+mn-lt"/>
              </a:rPr>
              <a:t>   </a:t>
            </a:r>
            <a:endParaRPr lang="ru-RU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Корпоративные значки</a:t>
            </a:r>
            <a:br>
              <a:rPr lang="ru-RU" b="1" dirty="0" smtClean="0"/>
            </a:br>
            <a:r>
              <a:rPr lang="ru-RU" b="1" dirty="0" err="1" smtClean="0"/>
              <a:t>Илимсклес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32770" name="Рисунок 2" descr="C:\Documents and Settings\user\Local Settings\Temp\Rar$DI00.531\Рисунок (5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9"/>
          <a:stretch>
            <a:fillRect/>
          </a:stretch>
        </p:blipFill>
        <p:spPr bwMode="auto">
          <a:xfrm>
            <a:off x="428625" y="1071563"/>
            <a:ext cx="2286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4" descr="DSC010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071563"/>
            <a:ext cx="23574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6" descr="DSC010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429000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7" descr="DSC010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429000"/>
            <a:ext cx="2571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8" descr="DSC0115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428750"/>
            <a:ext cx="25717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Рисунок 10" descr="DSC011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071938"/>
            <a:ext cx="2571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r>
              <a:rPr lang="ru-RU" b="1" dirty="0" smtClean="0"/>
              <a:t>Комсомольские значки</a:t>
            </a:r>
          </a:p>
        </p:txBody>
      </p:sp>
      <p:pic>
        <p:nvPicPr>
          <p:cNvPr id="33794" name="Рисунок 3" descr="C:\Documents and Settings\user\Local Settings\Temp\Rar$DI35.2578\Рисунок (5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285875"/>
            <a:ext cx="31432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4" descr="C:\Documents and Settings\user\Local Settings\Temp\Rar$DI12.7359\Рисунок (5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75"/>
            <a:ext cx="2500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6" descr="C:\Documents and Settings\user\Local Settings\Temp\Rar$DI12.7359\Рисунок (5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57313"/>
            <a:ext cx="27860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7" descr="C:\Documents and Settings\user\Local Settings\Temp\Rar$DI12.7359\Рисунок (5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071938"/>
            <a:ext cx="33575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20" descr="DSC011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85938"/>
            <a:ext cx="27860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Рисунок 12" descr="C:\Documents and Settings\user\Local Settings\Temp\Rar$DI12.7359\Рисунок (5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357563"/>
            <a:ext cx="2143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00125"/>
          </a:xfrm>
        </p:spPr>
        <p:txBody>
          <a:bodyPr/>
          <a:lstStyle/>
          <a:p>
            <a:r>
              <a:rPr lang="ru-RU" b="1" smtClean="0"/>
              <a:t>Школьные значки</a:t>
            </a:r>
          </a:p>
        </p:txBody>
      </p:sp>
      <p:pic>
        <p:nvPicPr>
          <p:cNvPr id="34818" name="Рисунок 2" descr="C:\Documents and Settings\user\Local Settings\Temp\Rar$DI00.531\Рисунок (5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7" y="1357312"/>
            <a:ext cx="2500302" cy="23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5" descr="C:\Documents and Settings\user\Мои документы\значки фото\IMG_17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000500"/>
            <a:ext cx="25003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6" descr="C:\Documents and Settings\user\Мои документы\значки фото\IMG_17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2643177" cy="212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Рисунок 9" descr="C:\Documents and Settings\user\Мои документы\значки фото\IMG_17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91" y="4000500"/>
            <a:ext cx="2507247" cy="228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Рисунок 11" descr="ОП значо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000500"/>
            <a:ext cx="26431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285860"/>
            <a:ext cx="2071702" cy="254504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71563"/>
          </a:xfrm>
        </p:spPr>
        <p:txBody>
          <a:bodyPr/>
          <a:lstStyle/>
          <a:p>
            <a:r>
              <a:rPr lang="ru-RU" b="1" dirty="0" smtClean="0"/>
              <a:t>Значок с эмблемой школы №7</a:t>
            </a:r>
          </a:p>
        </p:txBody>
      </p:sp>
      <p:pic>
        <p:nvPicPr>
          <p:cNvPr id="35842" name="Рисунок 2" descr="DSC01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428750"/>
            <a:ext cx="492918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71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Значки средств массовой информации</a:t>
            </a:r>
            <a:endParaRPr lang="ru-RU" b="1" dirty="0"/>
          </a:p>
        </p:txBody>
      </p:sp>
      <p:pic>
        <p:nvPicPr>
          <p:cNvPr id="36866" name="Рисунок 3" descr="C:\Documents and Settings\user\Мои документы\значки фото\IMG_17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214438"/>
            <a:ext cx="35718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4" descr="C:\Documents and Settings\user\Мои документы\значки фото\IMG_17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14438"/>
            <a:ext cx="1857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5" descr="C:\Documents and Settings\user\Мои документы\значки фото\IMG_17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214438"/>
            <a:ext cx="30718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7" descr="C:\Documents and Settings\user\Мои документы\значки фото\IMG_17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857625"/>
            <a:ext cx="3071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Рисунок 9" descr="C:\Documents and Settings\user\Local Settings\Temporary Internet Files\Content.Word\IMG_17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857625"/>
            <a:ext cx="26431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Рисунок 10" descr="C:\Documents and Settings\user\Мои документы\значки фото\IMG_17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786188"/>
            <a:ext cx="26431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/>
          <a:lstStyle/>
          <a:p>
            <a:r>
              <a:rPr lang="ru-RU" b="1" dirty="0" smtClean="0"/>
              <a:t>Членские значки</a:t>
            </a:r>
          </a:p>
        </p:txBody>
      </p:sp>
      <p:pic>
        <p:nvPicPr>
          <p:cNvPr id="37890" name="Рисунок 2" descr="знач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43000"/>
            <a:ext cx="40719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3" descr="C:\Documents and Settings\user\Local Settings\Temp\Rar$DI61.734\Рисунок (5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429000"/>
            <a:ext cx="32146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4" descr="ПРЕССА ЗНАЧ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214438"/>
            <a:ext cx="3786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5" descr="C:\Documents and Settings\user\Local Settings\Temp\Rar$DI00.531\Рисунок (5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429000"/>
            <a:ext cx="31432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r>
              <a:rPr lang="ru-RU" b="1" dirty="0" smtClean="0"/>
              <a:t> Праздничные значки</a:t>
            </a:r>
          </a:p>
        </p:txBody>
      </p:sp>
      <p:pic>
        <p:nvPicPr>
          <p:cNvPr id="38914" name="Рисунок 2" descr="C:\Documents and Settings\user\Local Settings\Temp\Rar$DI00.531\Рисунок (5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214438"/>
            <a:ext cx="25003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3" descr="C:\Documents and Settings\user\Local Settings\Temp\Rar$DI48.4375\Рисунок (5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26431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4" descr="C:\Documents and Settings\user\Local Settings\Temp\Rar$DI48.4375\Рисунок (5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214438"/>
            <a:ext cx="26431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 descr="C:\Documents and Settings\user\Мои документы\значки домино\IMG_20141031_1518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836988"/>
            <a:ext cx="2000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Рисунок 6" descr="C:\Documents and Settings\user\Local Settings\Temp\Rar$DI00.718\Рисунок (5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143375"/>
            <a:ext cx="30003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Рисунок 8" descr="DSC0109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929063"/>
            <a:ext cx="2571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r>
              <a:rPr lang="ru-RU" b="1" dirty="0" smtClean="0"/>
              <a:t>Спортивные значки</a:t>
            </a:r>
          </a:p>
        </p:txBody>
      </p:sp>
      <p:pic>
        <p:nvPicPr>
          <p:cNvPr id="39938" name="Рисунок 2" descr="C:\Documents and Settings\user\Local Settings\Temp\Rar$DI48.4375\Рисунок (5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500188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3" descr="C:\Documents and Settings\user\Local Settings\Temp\Rar$DI48.4375\Рисунок (5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143375"/>
            <a:ext cx="24288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5" descr="C:\Documents and Settings\user\Local Settings\Temp\Rar$DI48.4375\Рисунок (5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0"/>
            <a:ext cx="26431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Рисунок 11" descr="DSC0108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071938"/>
            <a:ext cx="264318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Рисунок 8" descr="C:\Documents and Settings\user\Local Settings\Temp\Rar$DI48.4375\Рисунок (56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143375"/>
            <a:ext cx="24288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23988"/>
            <a:ext cx="2665412" cy="246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/>
              <a:t>Юбилейные значки</a:t>
            </a:r>
          </a:p>
        </p:txBody>
      </p:sp>
      <p:pic>
        <p:nvPicPr>
          <p:cNvPr id="40962" name="Рисунок 6" descr="C:\Documents and Settings\user\Мои документы\значки фото\IMG_1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429125"/>
            <a:ext cx="30718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7" descr="C:\Documents and Settings\user\Local Settings\Temp\Rar$DI12.7359\Рисунок (5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43063"/>
            <a:ext cx="3143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9" descr="C:\Documents and Settings\user\Local Settings\Temporary Internet Files\Content.Word\IMG_17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00500"/>
            <a:ext cx="2000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11" descr="C:\Documents and Settings\user\Мои документы\значки фото\IMG_17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357313"/>
            <a:ext cx="19288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Рисунок 12" descr="C:\Documents and Settings\user\Local Settings\Temporary Internet Files\Content.Word\IMG_17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643063"/>
            <a:ext cx="278606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Рисунок 8" descr="C:\Documents and Settings\user\Local Settings\Temp\Rar$DI35.2578\Рисунок (55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000500"/>
            <a:ext cx="178593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Значки ветеранов труда</a:t>
            </a:r>
          </a:p>
        </p:txBody>
      </p:sp>
      <p:pic>
        <p:nvPicPr>
          <p:cNvPr id="41986" name="Рисунок 10" descr="C:\Documents and Settings\user\Мои документы\значки фото\IMG_17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3" y="1785939"/>
            <a:ext cx="3000396" cy="400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Рисунок 11" descr="C:\Documents and Settings\user\Мои документы\значки фото\IMG_17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286000"/>
            <a:ext cx="27860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16" descr="C:\Documents and Settings\user\Local Settings\Temp\Rar$DI23.7968\Рисунок (5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14563"/>
            <a:ext cx="27860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107157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Цель </a:t>
            </a:r>
            <a:r>
              <a:rPr lang="ru-RU" b="1" dirty="0" smtClean="0"/>
              <a:t>работы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58204" cy="4697427"/>
          </a:xfrm>
        </p:spPr>
        <p:txBody>
          <a:bodyPr rtlCol="0">
            <a:normAutofit/>
          </a:bodyPr>
          <a:lstStyle/>
          <a:p>
            <a:pPr indent="449263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indent="449263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Составить буклет о значках  нашего </a:t>
            </a:r>
            <a:r>
              <a:rPr lang="ru-RU"/>
              <a:t>города   </a:t>
            </a:r>
            <a:r>
              <a:rPr lang="ru-RU" smtClean="0"/>
              <a:t>для </a:t>
            </a:r>
            <a:r>
              <a:rPr lang="ru-RU" dirty="0"/>
              <a:t>развития интереса к его истории </a:t>
            </a:r>
            <a:r>
              <a:rPr lang="ru-RU"/>
              <a:t>и </a:t>
            </a:r>
            <a:r>
              <a:rPr lang="ru-RU" smtClean="0"/>
              <a:t>фалеристике.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/>
              <a:t>Значки к памятным датам</a:t>
            </a:r>
          </a:p>
        </p:txBody>
      </p:sp>
      <p:pic>
        <p:nvPicPr>
          <p:cNvPr id="43010" name="Рисунок 2" descr="C:\Documents and Settings\user\Local Settings\Temp\Rar$DI48.4375\Рисунок (5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0"/>
            <a:ext cx="2571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Рисунок 3" descr="C:\Documents and Settings\user\Local Settings\Temp\Rar$DI48.4375\Рисунок (5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714500"/>
            <a:ext cx="29289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5" descr="C:\Documents and Settings\user\Мои документы\значки фото\IMG_17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357313"/>
            <a:ext cx="2143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6" descr="C:\Documents and Settings\user\Local Settings\Temp\Rar$DI48.4375\Рисунок (5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357688"/>
            <a:ext cx="2143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Рисунок 7" descr="C:\Documents and Settings\user\Мои документы\значки фото\IMG_17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429125"/>
            <a:ext cx="30003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Рисунок 8" descr="C:\Documents and Settings\user\Мои документы\значки фото\IMG_17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357688"/>
            <a:ext cx="19288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/>
              <a:t>Редкие значки Н. Федотова</a:t>
            </a:r>
          </a:p>
        </p:txBody>
      </p:sp>
      <p:pic>
        <p:nvPicPr>
          <p:cNvPr id="44034" name="Рисунок 3" descr="DSC011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143125"/>
            <a:ext cx="278606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Рисунок 5" descr="DSC01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071813"/>
            <a:ext cx="278606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6" descr="DSC011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85875"/>
            <a:ext cx="27860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Прямоугольник 7"/>
          <p:cNvSpPr>
            <a:spLocks noChangeArrowheads="1"/>
          </p:cNvSpPr>
          <p:nvPr/>
        </p:nvSpPr>
        <p:spPr bwMode="auto">
          <a:xfrm>
            <a:off x="642938" y="5643563"/>
            <a:ext cx="5572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alibri" pitchFamily="34" charset="0"/>
              </a:rPr>
              <a:t>Значки службы релейной защиты, </a:t>
            </a:r>
          </a:p>
          <a:p>
            <a:pPr algn="ctr"/>
            <a:r>
              <a:rPr lang="ru-RU" sz="2400" b="1" dirty="0">
                <a:latin typeface="Calibri" pitchFamily="34" charset="0"/>
              </a:rPr>
              <a:t>       автоматики и измерений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ru-RU" b="1" dirty="0" smtClean="0"/>
              <a:t>Ошибки при создании значков</a:t>
            </a:r>
          </a:p>
        </p:txBody>
      </p:sp>
      <p:pic>
        <p:nvPicPr>
          <p:cNvPr id="45058" name="Содержимое 3" descr="C:\Documents and Settings\user\Local Settings\Temp\Rar$DI48.4375\Рисунок (56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357313"/>
            <a:ext cx="2571750" cy="2571750"/>
          </a:xfrm>
        </p:spPr>
      </p:pic>
      <p:pic>
        <p:nvPicPr>
          <p:cNvPr id="45059" name="Рисунок 5" descr="C:\Documents and Settings\user\Local Settings\Temp\Rar$DI48.4375\Рисунок (5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643063"/>
            <a:ext cx="28575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6" descr="C:\Documents and Settings\user\Local Settings\Temp\Rar$DI35.2578\Рисунок (5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214813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Рисунок 8" descr="C:\Documents and Settings\user\Мои документы\значки фото\IMG_17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71938"/>
            <a:ext cx="2428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Рисунок 9" descr="C:\Documents and Settings\user\Мои документы\значки домино\IMG_20141031_1518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143375"/>
            <a:ext cx="2428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Рисунок 10" descr="C:\Documents and Settings\user\Local Settings\Temp\Rar$DI48.4375\Рисунок (56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357313"/>
            <a:ext cx="25003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71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Мой значок к игре «Чистый мир»</a:t>
            </a:r>
            <a:endParaRPr lang="ru-RU" b="1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000240"/>
            <a:ext cx="3497999" cy="33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Мои документы\DSCN48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714488"/>
            <a:ext cx="500066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«История Усть-Илимска в значках»</a:t>
            </a:r>
            <a:br>
              <a:rPr lang="ru-RU" dirty="0" smtClean="0"/>
            </a:br>
            <a:r>
              <a:rPr lang="ru-RU" dirty="0" smtClean="0"/>
              <a:t>буклет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3174" y="1571612"/>
            <a:ext cx="3744416" cy="509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71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b="1" dirty="0"/>
          </a:p>
        </p:txBody>
      </p:sp>
      <p:pic>
        <p:nvPicPr>
          <p:cNvPr id="48130" name="Picture 2" descr="http://ia100.mycdn.me/getImage?photoId=282479054627&amp;photoType=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4422775" cy="285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131" name="Picture 3" descr="http://dg53.mycdn.me/getImage?photoId=564625952298&amp;photoType=3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00125"/>
            <a:ext cx="4214812" cy="285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132" name="Picture 4" descr="http://ia100.mycdn.me/getImage?photoId=282479054883&amp;photoType=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9063"/>
            <a:ext cx="4286250" cy="278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133" name="Picture 5" descr="http://ia100.mycdn.me/getImage?photoId=479724447538&amp;photoType=3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929063"/>
            <a:ext cx="4429125" cy="278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00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4911741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/>
              <a:t>1. </a:t>
            </a:r>
            <a:r>
              <a:rPr lang="ru-RU" dirty="0" smtClean="0"/>
              <a:t>Изучить </a:t>
            </a:r>
            <a:r>
              <a:rPr lang="ru-RU" dirty="0"/>
              <a:t>и проанализировать разнообразные источники, связанные с темой моего </a:t>
            </a:r>
            <a:r>
              <a:rPr lang="ru-RU" dirty="0" smtClean="0"/>
              <a:t>исследования.</a:t>
            </a:r>
            <a:endParaRPr lang="ru-RU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/>
              <a:t>2. </a:t>
            </a:r>
            <a:r>
              <a:rPr lang="ru-RU" dirty="0" smtClean="0"/>
              <a:t>Найти </a:t>
            </a:r>
            <a:r>
              <a:rPr lang="ru-RU" dirty="0"/>
              <a:t>коллекционеров значков Усть-Илимска и побеседовать с </a:t>
            </a:r>
            <a:r>
              <a:rPr lang="ru-RU" dirty="0" smtClean="0"/>
              <a:t>ними.</a:t>
            </a:r>
            <a:endParaRPr lang="ru-RU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/>
              <a:t>3. </a:t>
            </a:r>
            <a:r>
              <a:rPr lang="ru-RU" dirty="0" smtClean="0"/>
              <a:t>Сфотографировать </a:t>
            </a:r>
            <a:r>
              <a:rPr lang="ru-RU" dirty="0"/>
              <a:t>значки </a:t>
            </a:r>
            <a:r>
              <a:rPr lang="ru-RU" dirty="0" smtClean="0"/>
              <a:t>города.</a:t>
            </a:r>
            <a:endParaRPr lang="ru-RU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/>
              <a:t>4. </a:t>
            </a:r>
            <a:r>
              <a:rPr lang="ru-RU" dirty="0" smtClean="0"/>
              <a:t>Составить </a:t>
            </a:r>
            <a:r>
              <a:rPr lang="ru-RU" dirty="0"/>
              <a:t>классификацию значков города </a:t>
            </a:r>
            <a:r>
              <a:rPr lang="ru-RU" dirty="0" smtClean="0"/>
              <a:t>Усть-Илимска.</a:t>
            </a:r>
            <a:endParaRPr lang="ru-RU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/>
              <a:t>5. </a:t>
            </a:r>
            <a:r>
              <a:rPr lang="ru-RU" dirty="0" smtClean="0"/>
              <a:t>Разработать </a:t>
            </a:r>
            <a:r>
              <a:rPr lang="ru-RU" dirty="0"/>
              <a:t>макет значка на тему «Чистый мир» и заказать его </a:t>
            </a:r>
            <a:r>
              <a:rPr lang="ru-RU" dirty="0" smtClean="0"/>
              <a:t>изготовление.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Что такое фалеристика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/>
              <a:t>Значок</a:t>
            </a:r>
            <a:r>
              <a:rPr lang="ru-RU" dirty="0"/>
              <a:t> - это  нагрудный знак в виде жетона, пластинки с какими-нибудь  изображениями.  Значки могут быть посвящены  памятной дате или знаменательному событию, или использоваться как знак принадлежности к какой-либо организации. Значки являются предметом изучения интересной науки – фалеристики, а коллекционеров значков называют фалеристами.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r>
              <a:rPr lang="ru-RU" b="1" dirty="0"/>
              <a:t>Виды креплений значка</a:t>
            </a:r>
          </a:p>
        </p:txBody>
      </p:sp>
      <p:pic>
        <p:nvPicPr>
          <p:cNvPr id="18434" name="Picture 4" descr="цанга-бабоч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357313"/>
            <a:ext cx="32146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безопасная булав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1214438"/>
            <a:ext cx="35337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иг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429125"/>
            <a:ext cx="3429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ювелирная застеж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143375"/>
            <a:ext cx="3714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4681537" y="3504728"/>
            <a:ext cx="4033837" cy="102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38088" anchor="ctr">
            <a:spAutoFit/>
          </a:bodyPr>
          <a:lstStyle/>
          <a:p>
            <a:pPr algn="ctr"/>
            <a:r>
              <a:rPr lang="ru-RU" b="1" dirty="0"/>
              <a:t>Безопасная булавка (</a:t>
            </a:r>
            <a:r>
              <a:rPr lang="ru-RU" b="1" dirty="0" err="1"/>
              <a:t>евробулавка</a:t>
            </a:r>
            <a:r>
              <a:rPr lang="ru-RU" b="1" dirty="0"/>
              <a:t>)</a:t>
            </a:r>
          </a:p>
          <a:p>
            <a:pPr algn="ctr" eaLnBrk="0" hangingPunct="0"/>
            <a:endParaRPr lang="ru-RU" b="1" dirty="0"/>
          </a:p>
        </p:txBody>
      </p:sp>
      <p:sp>
        <p:nvSpPr>
          <p:cNvPr id="18439" name="Rectangle 3"/>
          <p:cNvSpPr>
            <a:spLocks noChangeArrowheads="1"/>
          </p:cNvSpPr>
          <p:nvPr/>
        </p:nvSpPr>
        <p:spPr bwMode="auto">
          <a:xfrm>
            <a:off x="1211581" y="5643563"/>
            <a:ext cx="164592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38088" anchor="ctr">
            <a:spAutoFit/>
          </a:bodyPr>
          <a:lstStyle/>
          <a:p>
            <a:pPr algn="ctr"/>
            <a:r>
              <a:rPr lang="ru-RU" b="1"/>
              <a:t>   Игла</a:t>
            </a:r>
          </a:p>
          <a:p>
            <a:pPr algn="ctr" eaLnBrk="0" hangingPunct="0"/>
            <a:endParaRPr lang="ru-RU" b="1"/>
          </a:p>
        </p:txBody>
      </p:sp>
      <p:sp>
        <p:nvSpPr>
          <p:cNvPr id="18440" name="Rectangle 4"/>
          <p:cNvSpPr>
            <a:spLocks noChangeArrowheads="1"/>
          </p:cNvSpPr>
          <p:nvPr/>
        </p:nvSpPr>
        <p:spPr bwMode="auto">
          <a:xfrm>
            <a:off x="642937" y="3933056"/>
            <a:ext cx="3214687" cy="74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38088" anchor="ctr">
            <a:spAutoFit/>
          </a:bodyPr>
          <a:lstStyle/>
          <a:p>
            <a:pPr algn="ctr"/>
            <a:r>
              <a:rPr lang="ru-RU" b="1" dirty="0"/>
              <a:t> Цанга-бабочка </a:t>
            </a:r>
          </a:p>
          <a:p>
            <a:pPr algn="ctr" eaLnBrk="0" hangingPunct="0"/>
            <a:endParaRPr lang="ru-RU" b="1" dirty="0"/>
          </a:p>
        </p:txBody>
      </p:sp>
      <p:sp>
        <p:nvSpPr>
          <p:cNvPr id="18441" name="Rectangle 5"/>
          <p:cNvSpPr>
            <a:spLocks noChangeArrowheads="1"/>
          </p:cNvSpPr>
          <p:nvPr/>
        </p:nvSpPr>
        <p:spPr bwMode="auto">
          <a:xfrm>
            <a:off x="4786313" y="5949280"/>
            <a:ext cx="37147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38088" anchor="ctr">
            <a:spAutoFit/>
          </a:bodyPr>
          <a:lstStyle/>
          <a:p>
            <a:pPr algn="ctr"/>
            <a:r>
              <a:rPr lang="ru-RU" b="1" dirty="0"/>
              <a:t>Ювелирная застежка</a:t>
            </a:r>
          </a:p>
          <a:p>
            <a:pPr algn="ctr" eaLnBrk="0" hangingPunct="0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3752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Технология изготовления </a:t>
            </a:r>
            <a:r>
              <a:rPr lang="ru-RU" b="1" dirty="0" smtClean="0"/>
              <a:t>значков</a:t>
            </a:r>
            <a:endParaRPr lang="ru-RU" b="1" dirty="0"/>
          </a:p>
        </p:txBody>
      </p:sp>
      <p:pic>
        <p:nvPicPr>
          <p:cNvPr id="19458" name="Picture 5" descr="значок гэ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6" y="3571876"/>
            <a:ext cx="2548115" cy="245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НОВ З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285860"/>
            <a:ext cx="3650899" cy="190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DSC011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571876"/>
            <a:ext cx="2526760" cy="245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12"/>
          <p:cNvSpPr txBox="1">
            <a:spLocks noChangeArrowheads="1"/>
          </p:cNvSpPr>
          <p:nvPr/>
        </p:nvSpPr>
        <p:spPr bwMode="auto">
          <a:xfrm>
            <a:off x="641272" y="6023029"/>
            <a:ext cx="31449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b="1" dirty="0" smtClean="0"/>
              <a:t>Закатный </a:t>
            </a:r>
            <a:r>
              <a:rPr lang="ru-RU" b="1" dirty="0"/>
              <a:t>способ </a:t>
            </a:r>
            <a:br>
              <a:rPr lang="ru-RU" b="1" dirty="0"/>
            </a:br>
            <a:r>
              <a:rPr lang="ru-RU" b="1" dirty="0" smtClean="0"/>
              <a:t>изготовления значка</a:t>
            </a:r>
            <a:endParaRPr lang="ru-RU" b="1" dirty="0"/>
          </a:p>
        </p:txBody>
      </p:sp>
      <p:sp>
        <p:nvSpPr>
          <p:cNvPr id="19462" name="TextBox 13"/>
          <p:cNvSpPr txBox="1">
            <a:spLocks noChangeArrowheads="1"/>
          </p:cNvSpPr>
          <p:nvPr/>
        </p:nvSpPr>
        <p:spPr bwMode="auto">
          <a:xfrm>
            <a:off x="2123728" y="3216698"/>
            <a:ext cx="4173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Значок, изготовленный методом травления</a:t>
            </a:r>
          </a:p>
        </p:txBody>
      </p:sp>
      <p:sp>
        <p:nvSpPr>
          <p:cNvPr id="19463" name="TextBox 14"/>
          <p:cNvSpPr txBox="1">
            <a:spLocks noChangeArrowheads="1"/>
          </p:cNvSpPr>
          <p:nvPr/>
        </p:nvSpPr>
        <p:spPr bwMode="auto">
          <a:xfrm>
            <a:off x="4638990" y="6023029"/>
            <a:ext cx="3774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Значок, </a:t>
            </a:r>
            <a:r>
              <a:rPr lang="ru-RU" b="1" dirty="0" smtClean="0"/>
              <a:t>изготовленный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методом заливки смолы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Страницы коллекций фалеристов</a:t>
            </a:r>
            <a:br>
              <a:rPr lang="ru-RU" b="1" dirty="0" smtClean="0"/>
            </a:br>
            <a:r>
              <a:rPr lang="ru-RU" b="1" dirty="0" smtClean="0"/>
              <a:t> Усть-Илимска</a:t>
            </a:r>
            <a:endParaRPr lang="ru-RU" b="1" dirty="0"/>
          </a:p>
        </p:txBody>
      </p:sp>
      <p:pic>
        <p:nvPicPr>
          <p:cNvPr id="20482" name="Содержимое 5" descr="C:\Documents and Settings\user\Мои документы\значки домино\IMG_20141031_15225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5063" y="2000250"/>
            <a:ext cx="2714625" cy="3500438"/>
          </a:xfrm>
        </p:spPr>
      </p:pic>
      <p:pic>
        <p:nvPicPr>
          <p:cNvPr id="20483" name="Рисунок 6" descr="C:\Documents and Settings\user\Мои документы\значки домино\IMG_20141031_151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00250"/>
            <a:ext cx="26431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8" descr="C:\Documents and Settings\user\Мои документы\значки фото\IMG_1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14500"/>
            <a:ext cx="307181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214313" y="5643563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Из коллекции Р. </a:t>
            </a:r>
            <a:r>
              <a:rPr lang="ru-RU" b="1" dirty="0" err="1">
                <a:latin typeface="Calibri" pitchFamily="34" charset="0"/>
              </a:rPr>
              <a:t>Лангера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3143250" y="5929313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Из коллекции И.Попова</a:t>
            </a:r>
          </a:p>
        </p:txBody>
      </p:sp>
      <p:sp>
        <p:nvSpPr>
          <p:cNvPr id="20487" name="TextBox 11"/>
          <p:cNvSpPr txBox="1">
            <a:spLocks noChangeArrowheads="1"/>
          </p:cNvSpPr>
          <p:nvPr/>
        </p:nvSpPr>
        <p:spPr bwMode="auto">
          <a:xfrm>
            <a:off x="6572250" y="5643563"/>
            <a:ext cx="23574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    Из коллекции</a:t>
            </a:r>
          </a:p>
          <a:p>
            <a:pPr algn="ctr"/>
            <a:r>
              <a:rPr lang="ru-RU" b="1">
                <a:latin typeface="Calibri" pitchFamily="34" charset="0"/>
              </a:rPr>
              <a:t>В. Шандровского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Классификация значков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Рекламные</a:t>
            </a:r>
          </a:p>
          <a:p>
            <a:pPr marL="0" indent="0" algn="ctr">
              <a:buNone/>
            </a:pPr>
            <a:r>
              <a:rPr lang="ru-RU" dirty="0" smtClean="0"/>
              <a:t>Корпоративные</a:t>
            </a:r>
          </a:p>
          <a:p>
            <a:pPr marL="0" indent="0" algn="ctr">
              <a:buNone/>
            </a:pPr>
            <a:r>
              <a:rPr lang="ru-RU" dirty="0" smtClean="0"/>
              <a:t>Членские </a:t>
            </a:r>
          </a:p>
          <a:p>
            <a:pPr marL="0" indent="0" algn="ctr">
              <a:buNone/>
            </a:pPr>
            <a:r>
              <a:rPr lang="ru-RU" dirty="0" smtClean="0"/>
              <a:t>Праздничные</a:t>
            </a:r>
          </a:p>
          <a:p>
            <a:pPr marL="0" indent="0" algn="ctr">
              <a:buNone/>
            </a:pPr>
            <a:r>
              <a:rPr lang="ru-RU" dirty="0" smtClean="0"/>
              <a:t>Спортивные</a:t>
            </a:r>
          </a:p>
          <a:p>
            <a:pPr marL="0" indent="0" algn="ctr">
              <a:buNone/>
            </a:pPr>
            <a:r>
              <a:rPr lang="ru-RU" dirty="0" smtClean="0"/>
              <a:t>Юбилейные</a:t>
            </a:r>
          </a:p>
          <a:p>
            <a:pPr marL="0" indent="0" algn="ctr">
              <a:buNone/>
            </a:pPr>
            <a:r>
              <a:rPr lang="ru-RU" dirty="0" smtClean="0"/>
              <a:t> Памятные</a:t>
            </a:r>
          </a:p>
          <a:p>
            <a:pPr marL="0" indent="0" algn="ctr">
              <a:buNone/>
            </a:pPr>
            <a:r>
              <a:rPr lang="ru-RU" dirty="0" smtClean="0"/>
              <a:t>Редкие значки</a:t>
            </a:r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3776</TotalTime>
  <Words>270</Words>
  <Application>Microsoft Office PowerPoint</Application>
  <PresentationFormat>Экран (4:3)</PresentationFormat>
  <Paragraphs>77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Тема Office</vt:lpstr>
      <vt:lpstr>История Усть-Илимска в значках</vt:lpstr>
      <vt:lpstr>Автор проекта</vt:lpstr>
      <vt:lpstr>Цель работы</vt:lpstr>
      <vt:lpstr>Задачи</vt:lpstr>
      <vt:lpstr>Что такое фалеристика</vt:lpstr>
      <vt:lpstr>Виды креплений значка</vt:lpstr>
      <vt:lpstr>Технология изготовления значков</vt:lpstr>
      <vt:lpstr>Страницы коллекций фалеристов  Усть-Илимска</vt:lpstr>
      <vt:lpstr>Классификация значков</vt:lpstr>
      <vt:lpstr>Рекламные значки Усть-Илимска</vt:lpstr>
      <vt:lpstr>Рекламные значки Усть-Илимска</vt:lpstr>
      <vt:lpstr>Рекламные значки Усть-Илимска Строительство города</vt:lpstr>
      <vt:lpstr> Рекламные значки Усть-Илимска</vt:lpstr>
      <vt:lpstr>Корпоративные значки  ЛПК</vt:lpstr>
      <vt:lpstr>Корпоративные значки  ЛПК</vt:lpstr>
      <vt:lpstr>Корпоративные значки  ГЭС</vt:lpstr>
      <vt:lpstr>Корпоративные значки ГЭС</vt:lpstr>
      <vt:lpstr>Корпоративные значки  ГЭС</vt:lpstr>
      <vt:lpstr>Корпоративные значки  ТЭЦ</vt:lpstr>
      <vt:lpstr> Корпоративные значки Илимсклес  </vt:lpstr>
      <vt:lpstr>Комсомольские значки</vt:lpstr>
      <vt:lpstr>Школьные значки</vt:lpstr>
      <vt:lpstr>Значок с эмблемой школы №7</vt:lpstr>
      <vt:lpstr>Значки средств массовой информации</vt:lpstr>
      <vt:lpstr>Членские значки</vt:lpstr>
      <vt:lpstr> Праздничные значки</vt:lpstr>
      <vt:lpstr>Спортивные значки</vt:lpstr>
      <vt:lpstr>Юбилейные значки</vt:lpstr>
      <vt:lpstr>Значки ветеранов труда</vt:lpstr>
      <vt:lpstr>Значки к памятным датам</vt:lpstr>
      <vt:lpstr>Редкие значки Н. Федотова</vt:lpstr>
      <vt:lpstr>Ошибки при создании значков</vt:lpstr>
      <vt:lpstr> Мой значок к игре «Чистый мир»</vt:lpstr>
      <vt:lpstr>«История Усть-Илимска в значках» буклет</vt:lpstr>
      <vt:lpstr>Спасибо за внимание!</vt:lpstr>
    </vt:vector>
  </TitlesOfParts>
  <Company>школа7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Усть-Илимска в значках</dc:title>
  <dc:creator>user</dc:creator>
  <cp:lastModifiedBy>webmaster</cp:lastModifiedBy>
  <cp:revision>373</cp:revision>
  <dcterms:created xsi:type="dcterms:W3CDTF">2014-10-13T03:39:22Z</dcterms:created>
  <dcterms:modified xsi:type="dcterms:W3CDTF">2015-10-15T06:22:42Z</dcterms:modified>
</cp:coreProperties>
</file>